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57" r:id="rId5"/>
    <p:sldId id="270" r:id="rId6"/>
    <p:sldId id="273" r:id="rId7"/>
    <p:sldId id="265" r:id="rId8"/>
    <p:sldId id="272" r:id="rId9"/>
    <p:sldId id="268" r:id="rId10"/>
    <p:sldId id="269" r:id="rId11"/>
    <p:sldId id="261" r:id="rId12"/>
    <p:sldId id="262" r:id="rId13"/>
    <p:sldId id="271" r:id="rId14"/>
  </p:sldIdLst>
  <p:sldSz cx="12188825" cy="6858000"/>
  <p:notesSz cx="6858000" cy="9144000"/>
  <p:defaultTextStyle>
    <a:defPPr rtl="0">
      <a:defRPr lang="tr-tr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114" d="100"/>
          <a:sy n="114" d="100"/>
        </p:scale>
        <p:origin x="474" y="114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7942A0-B7D2-4B14-8FEA-55FC702F5BE7}" type="doc">
      <dgm:prSet loTypeId="urn:microsoft.com/office/officeart/2005/8/layout/hList7" loCatId="process" qsTypeId="urn:microsoft.com/office/officeart/2005/8/quickstyle/simple4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095A5E99-E976-4550-8F80-53CC813F2F5A}">
      <dgm:prSet phldrT="[Text]"/>
      <dgm:spPr>
        <a:solidFill>
          <a:schemeClr val="accent1">
            <a:lumMod val="75000"/>
          </a:schemeClr>
        </a:solidFill>
      </dgm:spPr>
      <dgm:t>
        <a:bodyPr rtlCol="0"/>
        <a:lstStyle/>
        <a:p>
          <a:pPr rtl="0"/>
          <a:r>
            <a:rPr lang="tr" dirty="0">
              <a:latin typeface="Bahnschrift Condensed" panose="020B0502040204020203" pitchFamily="34" charset="0"/>
            </a:rPr>
            <a:t>LIBRARIAN</a:t>
          </a:r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03339A0D-5DC0-4B29-8353-C5AEBFD4DE86}" type="parTrans" cxnId="{D1A4D8E6-F04E-4AB1-8D0C-63DC7AB1E81F}">
      <dgm:prSet/>
      <dgm:spPr/>
      <dgm:t>
        <a:bodyPr rtlCol="0"/>
        <a:lstStyle/>
        <a:p>
          <a:pPr rtl="0"/>
          <a:endParaRPr lang="en-US"/>
        </a:p>
      </dgm:t>
    </dgm:pt>
    <dgm:pt modelId="{8877691F-1B60-4485-9174-DDEC7EE68B70}" type="sibTrans" cxnId="{D1A4D8E6-F04E-4AB1-8D0C-63DC7AB1E81F}">
      <dgm:prSet/>
      <dgm:spPr/>
      <dgm:t>
        <a:bodyPr rtlCol="0"/>
        <a:lstStyle/>
        <a:p>
          <a:pPr rtl="0"/>
          <a:endParaRPr lang="en-US"/>
        </a:p>
      </dgm:t>
    </dgm:pt>
    <dgm:pt modelId="{8EC937D8-BD76-4A12-A3E5-900D5C1E2E05}">
      <dgm:prSet phldrT="[Text]"/>
      <dgm:spPr>
        <a:solidFill>
          <a:schemeClr val="accent1">
            <a:lumMod val="50000"/>
          </a:schemeClr>
        </a:solidFill>
      </dgm:spPr>
      <dgm:t>
        <a:bodyPr rtlCol="0"/>
        <a:lstStyle/>
        <a:p>
          <a:pPr rtl="0"/>
          <a:r>
            <a:rPr lang="tr" dirty="0">
              <a:latin typeface="Bahnschrift Condensed" panose="020B0502040204020203" pitchFamily="34" charset="0"/>
            </a:rPr>
            <a:t>STUDENT</a:t>
          </a:r>
        </a:p>
      </dgm:t>
    </dgm:pt>
    <dgm:pt modelId="{8265EE85-9851-494E-A6D3-1CDACE947DF3}" type="parTrans" cxnId="{43DC8383-AEE5-490C-A8E5-1F216F2B8FE6}">
      <dgm:prSet/>
      <dgm:spPr/>
      <dgm:t>
        <a:bodyPr rtlCol="0"/>
        <a:lstStyle/>
        <a:p>
          <a:pPr rtl="0"/>
          <a:endParaRPr lang="en-US"/>
        </a:p>
      </dgm:t>
    </dgm:pt>
    <dgm:pt modelId="{B3EFD4A5-9FA1-4ABE-B722-05162509509B}" type="sibTrans" cxnId="{43DC8383-AEE5-490C-A8E5-1F216F2B8FE6}">
      <dgm:prSet/>
      <dgm:spPr/>
      <dgm:t>
        <a:bodyPr rtlCol="0"/>
        <a:lstStyle/>
        <a:p>
          <a:pPr rtl="0"/>
          <a:endParaRPr lang="en-US"/>
        </a:p>
      </dgm:t>
    </dgm:pt>
    <dgm:pt modelId="{7133ECF5-4190-4604-AA2F-03C9A0A9210F}">
      <dgm:prSet phldrT="[Text]"/>
      <dgm:spPr>
        <a:solidFill>
          <a:schemeClr val="bg2">
            <a:lumMod val="75000"/>
          </a:schemeClr>
        </a:solidFill>
      </dgm:spPr>
      <dgm:t>
        <a:bodyPr rtlCol="0"/>
        <a:lstStyle/>
        <a:p>
          <a:pPr rtl="0"/>
          <a:r>
            <a:rPr lang="tr" dirty="0">
              <a:latin typeface="Bahnschrift Condensed" panose="020B0502040204020203" pitchFamily="34" charset="0"/>
            </a:rPr>
            <a:t>EXIT</a:t>
          </a:r>
        </a:p>
      </dgm:t>
      <dgm:extLst>
        <a:ext uri="{E40237B7-FDA0-4F09-8148-C483321AD2D9}">
          <dgm14:cNvPr xmlns:dgm14="http://schemas.microsoft.com/office/drawing/2010/diagram" id="0" name="" descr="Staggered process showing 3 tasks arranged one below the other and two downward pointing arrows are used to indicate progression from first task to second task and second task to third task."/>
        </a:ext>
      </dgm:extLst>
    </dgm:pt>
    <dgm:pt modelId="{7D1B29D7-21DD-436A-8F7C-E87DE53C1431}" type="parTrans" cxnId="{011A9761-E983-4C7D-AB1D-2038261D8FF8}">
      <dgm:prSet/>
      <dgm:spPr/>
      <dgm:t>
        <a:bodyPr rtlCol="0"/>
        <a:lstStyle/>
        <a:p>
          <a:pPr rtl="0"/>
          <a:endParaRPr lang="en-US"/>
        </a:p>
      </dgm:t>
    </dgm:pt>
    <dgm:pt modelId="{46037378-034A-4662-877A-B53E1DA069A3}" type="sibTrans" cxnId="{011A9761-E983-4C7D-AB1D-2038261D8FF8}">
      <dgm:prSet/>
      <dgm:spPr/>
      <dgm:t>
        <a:bodyPr rtlCol="0"/>
        <a:lstStyle/>
        <a:p>
          <a:pPr rtl="0"/>
          <a:endParaRPr lang="en-US"/>
        </a:p>
      </dgm:t>
    </dgm:pt>
    <dgm:pt modelId="{7DC27A3C-AD02-47C9-B100-51EF8E714CF6}" type="pres">
      <dgm:prSet presAssocID="{CD7942A0-B7D2-4B14-8FEA-55FC702F5BE7}" presName="Name0" presStyleCnt="0">
        <dgm:presLayoutVars>
          <dgm:dir/>
          <dgm:resizeHandles val="exact"/>
        </dgm:presLayoutVars>
      </dgm:prSet>
      <dgm:spPr/>
    </dgm:pt>
    <dgm:pt modelId="{8FF219F2-8B01-40E4-8E66-8B045F2CDF07}" type="pres">
      <dgm:prSet presAssocID="{CD7942A0-B7D2-4B14-8FEA-55FC702F5BE7}" presName="fgShape" presStyleLbl="fgShp" presStyleIdx="0" presStyleCnt="1"/>
      <dgm:spPr>
        <a:solidFill>
          <a:schemeClr val="tx1">
            <a:lumMod val="95000"/>
          </a:schemeClr>
        </a:solidFill>
      </dgm:spPr>
    </dgm:pt>
    <dgm:pt modelId="{40E25ED1-8548-40F3-9830-33F84A0CBC18}" type="pres">
      <dgm:prSet presAssocID="{CD7942A0-B7D2-4B14-8FEA-55FC702F5BE7}" presName="linComp" presStyleCnt="0"/>
      <dgm:spPr/>
    </dgm:pt>
    <dgm:pt modelId="{33B4B7BE-EA1D-4691-86BE-71B1AB3C9B60}" type="pres">
      <dgm:prSet presAssocID="{095A5E99-E976-4550-8F80-53CC813F2F5A}" presName="compNode" presStyleCnt="0"/>
      <dgm:spPr/>
    </dgm:pt>
    <dgm:pt modelId="{A4B2281C-37DC-4E08-8803-F6E6627AF114}" type="pres">
      <dgm:prSet presAssocID="{095A5E99-E976-4550-8F80-53CC813F2F5A}" presName="bkgdShape" presStyleLbl="node1" presStyleIdx="0" presStyleCnt="3"/>
      <dgm:spPr/>
    </dgm:pt>
    <dgm:pt modelId="{E892CB14-1F7D-4E60-84C7-B10EFEE6F8D5}" type="pres">
      <dgm:prSet presAssocID="{095A5E99-E976-4550-8F80-53CC813F2F5A}" presName="nodeTx" presStyleLbl="node1" presStyleIdx="0" presStyleCnt="3">
        <dgm:presLayoutVars>
          <dgm:bulletEnabled val="1"/>
        </dgm:presLayoutVars>
      </dgm:prSet>
      <dgm:spPr/>
    </dgm:pt>
    <dgm:pt modelId="{F7AF6F4A-47D9-4324-B57D-42E0767466FD}" type="pres">
      <dgm:prSet presAssocID="{095A5E99-E976-4550-8F80-53CC813F2F5A}" presName="invisiNode" presStyleLbl="node1" presStyleIdx="0" presStyleCnt="3"/>
      <dgm:spPr/>
    </dgm:pt>
    <dgm:pt modelId="{071666F1-326D-4D4B-8557-75658DF265D0}" type="pres">
      <dgm:prSet presAssocID="{095A5E99-E976-4550-8F80-53CC813F2F5A}" presName="imagNode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</dgm:spPr>
    </dgm:pt>
    <dgm:pt modelId="{F36EABA2-1B60-4BA6-BFC5-366508E0E749}" type="pres">
      <dgm:prSet presAssocID="{8877691F-1B60-4485-9174-DDEC7EE68B70}" presName="sibTrans" presStyleLbl="sibTrans2D1" presStyleIdx="0" presStyleCnt="0"/>
      <dgm:spPr/>
    </dgm:pt>
    <dgm:pt modelId="{C880CD9C-7AFA-4EC8-9979-83B55F44455D}" type="pres">
      <dgm:prSet presAssocID="{8EC937D8-BD76-4A12-A3E5-900D5C1E2E05}" presName="compNode" presStyleCnt="0"/>
      <dgm:spPr/>
    </dgm:pt>
    <dgm:pt modelId="{7C217C44-9DE5-4570-BD31-50E9B9DC8E82}" type="pres">
      <dgm:prSet presAssocID="{8EC937D8-BD76-4A12-A3E5-900D5C1E2E05}" presName="bkgdShape" presStyleLbl="node1" presStyleIdx="1" presStyleCnt="3"/>
      <dgm:spPr/>
    </dgm:pt>
    <dgm:pt modelId="{D44FD956-BC11-4A48-9993-AE3102B60A51}" type="pres">
      <dgm:prSet presAssocID="{8EC937D8-BD76-4A12-A3E5-900D5C1E2E05}" presName="nodeTx" presStyleLbl="node1" presStyleIdx="1" presStyleCnt="3">
        <dgm:presLayoutVars>
          <dgm:bulletEnabled val="1"/>
        </dgm:presLayoutVars>
      </dgm:prSet>
      <dgm:spPr/>
    </dgm:pt>
    <dgm:pt modelId="{553A0645-E80C-4897-84D6-D2457F7823A9}" type="pres">
      <dgm:prSet presAssocID="{8EC937D8-BD76-4A12-A3E5-900D5C1E2E05}" presName="invisiNode" presStyleLbl="node1" presStyleIdx="1" presStyleCnt="3"/>
      <dgm:spPr/>
    </dgm:pt>
    <dgm:pt modelId="{6CAB87D7-2D12-4C42-A300-3FE8F5D705BC}" type="pres">
      <dgm:prSet presAssocID="{8EC937D8-BD76-4A12-A3E5-900D5C1E2E05}" presName="imagNode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2000" r="-32000"/>
          </a:stretch>
        </a:blipFill>
      </dgm:spPr>
    </dgm:pt>
    <dgm:pt modelId="{3E634019-73A6-4D5C-A7A3-A8F31C1AE646}" type="pres">
      <dgm:prSet presAssocID="{B3EFD4A5-9FA1-4ABE-B722-05162509509B}" presName="sibTrans" presStyleLbl="sibTrans2D1" presStyleIdx="0" presStyleCnt="0"/>
      <dgm:spPr/>
    </dgm:pt>
    <dgm:pt modelId="{DCF03ECC-8E61-437A-88EF-C392B075B259}" type="pres">
      <dgm:prSet presAssocID="{7133ECF5-4190-4604-AA2F-03C9A0A9210F}" presName="compNode" presStyleCnt="0"/>
      <dgm:spPr/>
    </dgm:pt>
    <dgm:pt modelId="{3A80CD89-CDFC-4C6F-980A-744313D5B86D}" type="pres">
      <dgm:prSet presAssocID="{7133ECF5-4190-4604-AA2F-03C9A0A9210F}" presName="bkgdShape" presStyleLbl="node1" presStyleIdx="2" presStyleCnt="3"/>
      <dgm:spPr/>
    </dgm:pt>
    <dgm:pt modelId="{55522382-71E1-44E2-8BFB-1A1AAD769960}" type="pres">
      <dgm:prSet presAssocID="{7133ECF5-4190-4604-AA2F-03C9A0A9210F}" presName="nodeTx" presStyleLbl="node1" presStyleIdx="2" presStyleCnt="3">
        <dgm:presLayoutVars>
          <dgm:bulletEnabled val="1"/>
        </dgm:presLayoutVars>
      </dgm:prSet>
      <dgm:spPr/>
    </dgm:pt>
    <dgm:pt modelId="{1F0626E8-0BC6-4BD3-8CDA-1120AB0ED4CE}" type="pres">
      <dgm:prSet presAssocID="{7133ECF5-4190-4604-AA2F-03C9A0A9210F}" presName="invisiNode" presStyleLbl="node1" presStyleIdx="2" presStyleCnt="3"/>
      <dgm:spPr/>
    </dgm:pt>
    <dgm:pt modelId="{8D3A9838-7BE9-4924-8D4F-18D7DB8744FF}" type="pres">
      <dgm:prSet presAssocID="{7133ECF5-4190-4604-AA2F-03C9A0A9210F}" presName="imagNode" presStyleLbl="fgImgPlace1" presStyleIdx="2" presStyleCnt="3" custScaleX="95160" custScaleY="95621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</dgm:ptLst>
  <dgm:cxnLst>
    <dgm:cxn modelId="{7ED05E19-D0C8-40CC-8163-2C0C9E3B0F15}" type="presOf" srcId="{B3EFD4A5-9FA1-4ABE-B722-05162509509B}" destId="{3E634019-73A6-4D5C-A7A3-A8F31C1AE646}" srcOrd="0" destOrd="0" presId="urn:microsoft.com/office/officeart/2005/8/layout/hList7"/>
    <dgm:cxn modelId="{6D6B6C1C-8EB5-466E-A6BB-CB15B81BD204}" type="presOf" srcId="{095A5E99-E976-4550-8F80-53CC813F2F5A}" destId="{A4B2281C-37DC-4E08-8803-F6E6627AF114}" srcOrd="0" destOrd="0" presId="urn:microsoft.com/office/officeart/2005/8/layout/hList7"/>
    <dgm:cxn modelId="{8243061E-40BB-41DD-8D45-CA835A564582}" type="presOf" srcId="{7133ECF5-4190-4604-AA2F-03C9A0A9210F}" destId="{3A80CD89-CDFC-4C6F-980A-744313D5B86D}" srcOrd="0" destOrd="0" presId="urn:microsoft.com/office/officeart/2005/8/layout/hList7"/>
    <dgm:cxn modelId="{011A9761-E983-4C7D-AB1D-2038261D8FF8}" srcId="{CD7942A0-B7D2-4B14-8FEA-55FC702F5BE7}" destId="{7133ECF5-4190-4604-AA2F-03C9A0A9210F}" srcOrd="2" destOrd="0" parTransId="{7D1B29D7-21DD-436A-8F7C-E87DE53C1431}" sibTransId="{46037378-034A-4662-877A-B53E1DA069A3}"/>
    <dgm:cxn modelId="{AE60DB55-38A3-4036-9EFA-F48F126BD267}" type="presOf" srcId="{095A5E99-E976-4550-8F80-53CC813F2F5A}" destId="{E892CB14-1F7D-4E60-84C7-B10EFEE6F8D5}" srcOrd="1" destOrd="0" presId="urn:microsoft.com/office/officeart/2005/8/layout/hList7"/>
    <dgm:cxn modelId="{43DC8383-AEE5-490C-A8E5-1F216F2B8FE6}" srcId="{CD7942A0-B7D2-4B14-8FEA-55FC702F5BE7}" destId="{8EC937D8-BD76-4A12-A3E5-900D5C1E2E05}" srcOrd="1" destOrd="0" parTransId="{8265EE85-9851-494E-A6D3-1CDACE947DF3}" sibTransId="{B3EFD4A5-9FA1-4ABE-B722-05162509509B}"/>
    <dgm:cxn modelId="{97806EA9-37B8-4B81-B391-D2B5942F6BB1}" type="presOf" srcId="{8EC937D8-BD76-4A12-A3E5-900D5C1E2E05}" destId="{D44FD956-BC11-4A48-9993-AE3102B60A51}" srcOrd="1" destOrd="0" presId="urn:microsoft.com/office/officeart/2005/8/layout/hList7"/>
    <dgm:cxn modelId="{9F52E3BA-23CB-414C-8F10-11DDC578ACFA}" type="presOf" srcId="{8877691F-1B60-4485-9174-DDEC7EE68B70}" destId="{F36EABA2-1B60-4BA6-BFC5-366508E0E749}" srcOrd="0" destOrd="0" presId="urn:microsoft.com/office/officeart/2005/8/layout/hList7"/>
    <dgm:cxn modelId="{C15E7ACC-AA19-41D2-B9DC-4B4C820C355E}" type="presOf" srcId="{8EC937D8-BD76-4A12-A3E5-900D5C1E2E05}" destId="{7C217C44-9DE5-4570-BD31-50E9B9DC8E82}" srcOrd="0" destOrd="0" presId="urn:microsoft.com/office/officeart/2005/8/layout/hList7"/>
    <dgm:cxn modelId="{CA2A6ACF-4521-4E72-9589-2593E3521914}" type="presOf" srcId="{7133ECF5-4190-4604-AA2F-03C9A0A9210F}" destId="{55522382-71E1-44E2-8BFB-1A1AAD769960}" srcOrd="1" destOrd="0" presId="urn:microsoft.com/office/officeart/2005/8/layout/hList7"/>
    <dgm:cxn modelId="{D1A4D8E6-F04E-4AB1-8D0C-63DC7AB1E81F}" srcId="{CD7942A0-B7D2-4B14-8FEA-55FC702F5BE7}" destId="{095A5E99-E976-4550-8F80-53CC813F2F5A}" srcOrd="0" destOrd="0" parTransId="{03339A0D-5DC0-4B29-8353-C5AEBFD4DE86}" sibTransId="{8877691F-1B60-4485-9174-DDEC7EE68B70}"/>
    <dgm:cxn modelId="{FBE797F8-AE3E-4F9C-B26B-4F94C8651639}" type="presOf" srcId="{CD7942A0-B7D2-4B14-8FEA-55FC702F5BE7}" destId="{7DC27A3C-AD02-47C9-B100-51EF8E714CF6}" srcOrd="0" destOrd="0" presId="urn:microsoft.com/office/officeart/2005/8/layout/hList7"/>
    <dgm:cxn modelId="{E1A8544D-2605-417A-B07C-AE2F3306AF4A}" type="presParOf" srcId="{7DC27A3C-AD02-47C9-B100-51EF8E714CF6}" destId="{8FF219F2-8B01-40E4-8E66-8B045F2CDF07}" srcOrd="0" destOrd="0" presId="urn:microsoft.com/office/officeart/2005/8/layout/hList7"/>
    <dgm:cxn modelId="{7877D67E-FC1E-4321-9A45-EEF6988AE97C}" type="presParOf" srcId="{7DC27A3C-AD02-47C9-B100-51EF8E714CF6}" destId="{40E25ED1-8548-40F3-9830-33F84A0CBC18}" srcOrd="1" destOrd="0" presId="urn:microsoft.com/office/officeart/2005/8/layout/hList7"/>
    <dgm:cxn modelId="{84E9F84A-1D6E-4053-83DC-A60A161C62C0}" type="presParOf" srcId="{40E25ED1-8548-40F3-9830-33F84A0CBC18}" destId="{33B4B7BE-EA1D-4691-86BE-71B1AB3C9B60}" srcOrd="0" destOrd="0" presId="urn:microsoft.com/office/officeart/2005/8/layout/hList7"/>
    <dgm:cxn modelId="{0072EA44-1548-4105-B9F7-05B7E9DDABEA}" type="presParOf" srcId="{33B4B7BE-EA1D-4691-86BE-71B1AB3C9B60}" destId="{A4B2281C-37DC-4E08-8803-F6E6627AF114}" srcOrd="0" destOrd="0" presId="urn:microsoft.com/office/officeart/2005/8/layout/hList7"/>
    <dgm:cxn modelId="{18E24B09-93D5-4674-9F0D-C0DFCDEB6E97}" type="presParOf" srcId="{33B4B7BE-EA1D-4691-86BE-71B1AB3C9B60}" destId="{E892CB14-1F7D-4E60-84C7-B10EFEE6F8D5}" srcOrd="1" destOrd="0" presId="urn:microsoft.com/office/officeart/2005/8/layout/hList7"/>
    <dgm:cxn modelId="{96AD907D-E841-44E2-9D4A-A34D9A3BE1FA}" type="presParOf" srcId="{33B4B7BE-EA1D-4691-86BE-71B1AB3C9B60}" destId="{F7AF6F4A-47D9-4324-B57D-42E0767466FD}" srcOrd="2" destOrd="0" presId="urn:microsoft.com/office/officeart/2005/8/layout/hList7"/>
    <dgm:cxn modelId="{AD2648E0-3371-4FB1-825F-740F64B15785}" type="presParOf" srcId="{33B4B7BE-EA1D-4691-86BE-71B1AB3C9B60}" destId="{071666F1-326D-4D4B-8557-75658DF265D0}" srcOrd="3" destOrd="0" presId="urn:microsoft.com/office/officeart/2005/8/layout/hList7"/>
    <dgm:cxn modelId="{5B1A9BCD-DE2A-48C4-AE17-47887A983D0A}" type="presParOf" srcId="{40E25ED1-8548-40F3-9830-33F84A0CBC18}" destId="{F36EABA2-1B60-4BA6-BFC5-366508E0E749}" srcOrd="1" destOrd="0" presId="urn:microsoft.com/office/officeart/2005/8/layout/hList7"/>
    <dgm:cxn modelId="{F1475DDB-1BB4-4E57-B23D-EB2FE337D8D9}" type="presParOf" srcId="{40E25ED1-8548-40F3-9830-33F84A0CBC18}" destId="{C880CD9C-7AFA-4EC8-9979-83B55F44455D}" srcOrd="2" destOrd="0" presId="urn:microsoft.com/office/officeart/2005/8/layout/hList7"/>
    <dgm:cxn modelId="{8A49F389-4181-4996-BF12-D318F03E501B}" type="presParOf" srcId="{C880CD9C-7AFA-4EC8-9979-83B55F44455D}" destId="{7C217C44-9DE5-4570-BD31-50E9B9DC8E82}" srcOrd="0" destOrd="0" presId="urn:microsoft.com/office/officeart/2005/8/layout/hList7"/>
    <dgm:cxn modelId="{14AC8B5A-28CE-448D-9D4E-F89085F9926A}" type="presParOf" srcId="{C880CD9C-7AFA-4EC8-9979-83B55F44455D}" destId="{D44FD956-BC11-4A48-9993-AE3102B60A51}" srcOrd="1" destOrd="0" presId="urn:microsoft.com/office/officeart/2005/8/layout/hList7"/>
    <dgm:cxn modelId="{D3AF36D9-FA46-4520-AC79-89B426A55556}" type="presParOf" srcId="{C880CD9C-7AFA-4EC8-9979-83B55F44455D}" destId="{553A0645-E80C-4897-84D6-D2457F7823A9}" srcOrd="2" destOrd="0" presId="urn:microsoft.com/office/officeart/2005/8/layout/hList7"/>
    <dgm:cxn modelId="{B0DF6DFF-678E-4AC8-A3DD-51B049D714AC}" type="presParOf" srcId="{C880CD9C-7AFA-4EC8-9979-83B55F44455D}" destId="{6CAB87D7-2D12-4C42-A300-3FE8F5D705BC}" srcOrd="3" destOrd="0" presId="urn:microsoft.com/office/officeart/2005/8/layout/hList7"/>
    <dgm:cxn modelId="{1AFB9FBA-BA9D-4605-AD2F-9F62B8C6845E}" type="presParOf" srcId="{40E25ED1-8548-40F3-9830-33F84A0CBC18}" destId="{3E634019-73A6-4D5C-A7A3-A8F31C1AE646}" srcOrd="3" destOrd="0" presId="urn:microsoft.com/office/officeart/2005/8/layout/hList7"/>
    <dgm:cxn modelId="{178CCCD8-CFED-4EF4-9CC3-B6D9B3EEA4AF}" type="presParOf" srcId="{40E25ED1-8548-40F3-9830-33F84A0CBC18}" destId="{DCF03ECC-8E61-437A-88EF-C392B075B259}" srcOrd="4" destOrd="0" presId="urn:microsoft.com/office/officeart/2005/8/layout/hList7"/>
    <dgm:cxn modelId="{67565FFF-78D9-4270-A2A4-0ED833631EDE}" type="presParOf" srcId="{DCF03ECC-8E61-437A-88EF-C392B075B259}" destId="{3A80CD89-CDFC-4C6F-980A-744313D5B86D}" srcOrd="0" destOrd="0" presId="urn:microsoft.com/office/officeart/2005/8/layout/hList7"/>
    <dgm:cxn modelId="{2C85FF1B-561B-48BB-962C-A910F6070DFD}" type="presParOf" srcId="{DCF03ECC-8E61-437A-88EF-C392B075B259}" destId="{55522382-71E1-44E2-8BFB-1A1AAD769960}" srcOrd="1" destOrd="0" presId="urn:microsoft.com/office/officeart/2005/8/layout/hList7"/>
    <dgm:cxn modelId="{8104693D-07ED-4C2F-AE1F-19C600E37D0E}" type="presParOf" srcId="{DCF03ECC-8E61-437A-88EF-C392B075B259}" destId="{1F0626E8-0BC6-4BD3-8CDA-1120AB0ED4CE}" srcOrd="2" destOrd="0" presId="urn:microsoft.com/office/officeart/2005/8/layout/hList7"/>
    <dgm:cxn modelId="{C2E8C2B0-EF44-4047-8F15-7E456C3C71C1}" type="presParOf" srcId="{DCF03ECC-8E61-437A-88EF-C392B075B259}" destId="{8D3A9838-7BE9-4924-8D4F-18D7DB8744FF}" srcOrd="3" destOrd="0" presId="urn:microsoft.com/office/officeart/2005/8/layout/hList7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B2281C-37DC-4E08-8803-F6E6627AF114}">
      <dsp:nvSpPr>
        <dsp:cNvPr id="0" name=""/>
        <dsp:cNvSpPr/>
      </dsp:nvSpPr>
      <dsp:spPr>
        <a:xfrm>
          <a:off x="1108" y="0"/>
          <a:ext cx="1725309" cy="4465637"/>
        </a:xfrm>
        <a:prstGeom prst="roundRect">
          <a:avLst>
            <a:gd name="adj" fmla="val 10000"/>
          </a:avLst>
        </a:prstGeom>
        <a:solidFill>
          <a:schemeClr val="accent1">
            <a:lumMod val="7500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rtlCol="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" sz="3000" kern="1200" dirty="0">
              <a:latin typeface="Bahnschrift Condensed" panose="020B0502040204020203" pitchFamily="34" charset="0"/>
            </a:rPr>
            <a:t>LIBRARIAN</a:t>
          </a:r>
        </a:p>
      </dsp:txBody>
      <dsp:txXfrm>
        <a:off x="1108" y="1786254"/>
        <a:ext cx="1725309" cy="1786254"/>
      </dsp:txXfrm>
    </dsp:sp>
    <dsp:sp modelId="{071666F1-326D-4D4B-8557-75658DF265D0}">
      <dsp:nvSpPr>
        <dsp:cNvPr id="0" name=""/>
        <dsp:cNvSpPr/>
      </dsp:nvSpPr>
      <dsp:spPr>
        <a:xfrm>
          <a:off x="120235" y="267938"/>
          <a:ext cx="1487057" cy="1487057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7000" r="-27000"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C217C44-9DE5-4570-BD31-50E9B9DC8E82}">
      <dsp:nvSpPr>
        <dsp:cNvPr id="0" name=""/>
        <dsp:cNvSpPr/>
      </dsp:nvSpPr>
      <dsp:spPr>
        <a:xfrm>
          <a:off x="1778177" y="0"/>
          <a:ext cx="1725309" cy="4465637"/>
        </a:xfrm>
        <a:prstGeom prst="roundRect">
          <a:avLst>
            <a:gd name="adj" fmla="val 10000"/>
          </a:avLst>
        </a:prstGeom>
        <a:solidFill>
          <a:schemeClr val="accent1">
            <a:lumMod val="5000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rtlCol="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" sz="3000" kern="1200" dirty="0">
              <a:latin typeface="Bahnschrift Condensed" panose="020B0502040204020203" pitchFamily="34" charset="0"/>
            </a:rPr>
            <a:t>STUDENT</a:t>
          </a:r>
        </a:p>
      </dsp:txBody>
      <dsp:txXfrm>
        <a:off x="1778177" y="1786254"/>
        <a:ext cx="1725309" cy="1786254"/>
      </dsp:txXfrm>
    </dsp:sp>
    <dsp:sp modelId="{6CAB87D7-2D12-4C42-A300-3FE8F5D705BC}">
      <dsp:nvSpPr>
        <dsp:cNvPr id="0" name=""/>
        <dsp:cNvSpPr/>
      </dsp:nvSpPr>
      <dsp:spPr>
        <a:xfrm>
          <a:off x="1897303" y="267938"/>
          <a:ext cx="1487057" cy="1487057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2000" r="-32000"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3A80CD89-CDFC-4C6F-980A-744313D5B86D}">
      <dsp:nvSpPr>
        <dsp:cNvPr id="0" name=""/>
        <dsp:cNvSpPr/>
      </dsp:nvSpPr>
      <dsp:spPr>
        <a:xfrm>
          <a:off x="3555246" y="0"/>
          <a:ext cx="1725309" cy="4465637"/>
        </a:xfrm>
        <a:prstGeom prst="roundRect">
          <a:avLst>
            <a:gd name="adj" fmla="val 10000"/>
          </a:avLst>
        </a:prstGeom>
        <a:solidFill>
          <a:schemeClr val="bg2">
            <a:lumMod val="7500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3360" tIns="213360" rIns="213360" bIns="213360" numCol="1" spcCol="1270" rtlCol="0" anchor="ctr" anchorCtr="0">
          <a:noAutofit/>
        </a:bodyPr>
        <a:lstStyle/>
        <a:p>
          <a:pPr marL="0" lvl="0" indent="0" algn="ctr" defTabSz="1333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tr" sz="3000" kern="1200" dirty="0">
              <a:latin typeface="Bahnschrift Condensed" panose="020B0502040204020203" pitchFamily="34" charset="0"/>
            </a:rPr>
            <a:t>EXIT</a:t>
          </a:r>
        </a:p>
      </dsp:txBody>
      <dsp:txXfrm>
        <a:off x="3555246" y="1786254"/>
        <a:ext cx="1725309" cy="1786254"/>
      </dsp:txXfrm>
    </dsp:sp>
    <dsp:sp modelId="{8D3A9838-7BE9-4924-8D4F-18D7DB8744FF}">
      <dsp:nvSpPr>
        <dsp:cNvPr id="0" name=""/>
        <dsp:cNvSpPr/>
      </dsp:nvSpPr>
      <dsp:spPr>
        <a:xfrm>
          <a:off x="3710359" y="300497"/>
          <a:ext cx="1415083" cy="1421938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F219F2-8B01-40E4-8E66-8B045F2CDF07}">
      <dsp:nvSpPr>
        <dsp:cNvPr id="0" name=""/>
        <dsp:cNvSpPr/>
      </dsp:nvSpPr>
      <dsp:spPr>
        <a:xfrm>
          <a:off x="211266" y="3572509"/>
          <a:ext cx="4859131" cy="669845"/>
        </a:xfrm>
        <a:prstGeom prst="leftRightArrow">
          <a:avLst/>
        </a:prstGeom>
        <a:solidFill>
          <a:schemeClr val="tx1">
            <a:lumMod val="9500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Tarih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t>Asıl metin stillerini düzenlemek için tıklayın</a:t>
            </a:r>
          </a:p>
          <a:p>
            <a:pPr lvl="1" rtl="0"/>
            <a:r>
              <a:t>İkinci düzey</a:t>
            </a:r>
          </a:p>
          <a:p>
            <a:pPr lvl="2" rtl="0"/>
            <a:r>
              <a:t>Üçüncü düzey</a:t>
            </a:r>
          </a:p>
          <a:p>
            <a:pPr lvl="3" rtl="0"/>
            <a:r>
              <a:t>Dördüncü düzey</a:t>
            </a:r>
          </a:p>
          <a:p>
            <a:pPr lvl="4" rtl="0"/>
            <a:r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3EBA5BD7-F043-4D1B-AA17-CD412FC534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229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köşegenler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Düz Bağlayıcı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Düz Bağlayıcı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Düz Bağlayıcı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alt çizgiler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Serbest Biçi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0" name="Serbest 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  <p:sp>
          <p:nvSpPr>
            <p:cNvPr id="11" name="Serbest Biçi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 rtl="0"/>
              <a:endParaRPr/>
            </a:p>
          </p:txBody>
        </p:sp>
      </p:grpSp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 rtlCol="0">
            <a:normAutofit/>
          </a:bodyPr>
          <a:lstStyle>
            <a:lvl1pPr algn="l" rtl="0">
              <a:defRPr sz="5400"/>
            </a:lvl1pPr>
          </a:lstStyle>
          <a:p>
            <a:pPr rtl="0"/>
            <a:r>
              <a:rPr lang="tr-TR"/>
              <a:t>Asıl başlık stili için tıklatın</a:t>
            </a:r>
            <a:endParaRPr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tr-TR"/>
              <a:t>Asıl alt başlık stilini düzenlemek için tıklayın</a:t>
            </a:r>
            <a:endParaRPr/>
          </a:p>
        </p:txBody>
      </p:sp>
      <p:sp>
        <p:nvSpPr>
          <p:cNvPr id="22" name="Tarih Yer Tutucusu 2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23" name="Alt Bilgi Yer Tutucusu 2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24" name="Slayt Numarası Yer Tutucusu 2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/>
              <a:t>Asıl başlık stili için tıklatın</a:t>
            </a:r>
            <a:endParaRPr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tr-TR"/>
              <a:t>Asıl metin stillerini düzenle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 rtlCol="0"/>
          <a:lstStyle/>
          <a:p>
            <a:pPr rtl="0"/>
            <a:r>
              <a:rPr lang="tr-TR"/>
              <a:t>Asıl başlık stili için tıklatın</a:t>
            </a:r>
            <a:endParaRPr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tr-TR"/>
              <a:t>Asıl metin stillerini düzenle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/>
              <a:t>Asıl başlık stili için tıklatın</a:t>
            </a:r>
            <a:endParaRPr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tr-TR"/>
              <a:t>Asıl metin stillerini düzenle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köşegenler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Düz Bağlayıcı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Düz Bağlayıcı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Düz Bağlayıcı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rtlCol="0" anchor="b">
            <a:normAutofit/>
          </a:bodyPr>
          <a:lstStyle>
            <a:lvl1pPr algn="l" rtl="0">
              <a:defRPr sz="5400" b="0" cap="none" baseline="0"/>
            </a:lvl1pPr>
          </a:lstStyle>
          <a:p>
            <a:pPr rtl="0"/>
            <a:r>
              <a:rPr lang="tr-TR"/>
              <a:t>Asıl başlık stili için tıklatın</a:t>
            </a:r>
            <a:endParaRPr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rtlCol="0" anchor="t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l" rtl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l" rtl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-TR"/>
              <a:t>Asıl metin stillerini düzenle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/>
              <a:t>Asıl başlık stili için tıklatın</a:t>
            </a:r>
            <a:endParaRPr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tr-TR"/>
              <a:t>Asıl metin stillerini düzenle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tr-TR"/>
              <a:t>Asıl metin stillerini düzenle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/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tr-TR"/>
              <a:t>Asıl başlık stili için tıklatın</a:t>
            </a:r>
            <a:endParaRPr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tr-TR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tr-TR"/>
              <a:t>Asıl metin stillerini düzenle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 algn="l" rtl="0">
              <a:buNone/>
              <a:defRPr sz="2700" b="1"/>
            </a:lvl2pPr>
            <a:lvl3pPr marL="1218987" indent="0" algn="l" rtl="0">
              <a:buNone/>
              <a:defRPr sz="2400" b="1"/>
            </a:lvl3pPr>
            <a:lvl4pPr marL="1828480" indent="0" algn="l" rtl="0">
              <a:buNone/>
              <a:defRPr sz="2100" b="1"/>
            </a:lvl4pPr>
            <a:lvl5pPr marL="2437973" indent="0" algn="l" rtl="0">
              <a:buNone/>
              <a:defRPr sz="2100" b="1"/>
            </a:lvl5pPr>
            <a:lvl6pPr marL="3047467" indent="0" algn="l" rtl="0">
              <a:buNone/>
              <a:defRPr sz="2100" b="1"/>
            </a:lvl6pPr>
            <a:lvl7pPr marL="3656960" indent="0" algn="l" rtl="0">
              <a:buNone/>
              <a:defRPr sz="2100" b="1"/>
            </a:lvl7pPr>
            <a:lvl8pPr marL="4266453" indent="0" algn="l" rtl="0">
              <a:buNone/>
              <a:defRPr sz="2100" b="1"/>
            </a:lvl8pPr>
            <a:lvl9pPr marL="4875947" indent="0" algn="l" rtl="0">
              <a:buNone/>
              <a:defRPr sz="2100" b="1"/>
            </a:lvl9pPr>
          </a:lstStyle>
          <a:p>
            <a:pPr lvl="0" rtl="0"/>
            <a:r>
              <a:rPr lang="tr-TR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 rtlCol="0">
            <a:no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 baseline="0"/>
            </a:lvl6pPr>
            <a:lvl7pPr algn="l" rtl="0">
              <a:defRPr sz="2000" baseline="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tr-TR"/>
              <a:t>Asıl metin stillerini düzenle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/>
          </a:p>
        </p:txBody>
      </p: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/>
              <a:t>Asıl başlık stili için tıklatın</a:t>
            </a:r>
            <a:endParaRPr/>
          </a:p>
        </p:txBody>
      </p:sp>
      <p:sp>
        <p:nvSpPr>
          <p:cNvPr id="3" name="Tarih Yer Tutucus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ih Yer Tutucus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3" name="Alt Bilgi Yer Tutucusu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Resim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tr-TR"/>
              <a:t>Asıl başlık stili için tıklatın</a:t>
            </a:r>
            <a:endParaRPr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tr-TR"/>
              <a:t>Asıl metin stillerini düzenle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 rtlCol="0">
            <a:normAutofit/>
          </a:bodyPr>
          <a:lstStyle>
            <a:lvl1pPr algn="l" rtl="0">
              <a:defRPr sz="2800"/>
            </a:lvl1pPr>
            <a:lvl2pPr algn="l" rtl="0">
              <a:defRPr sz="2400"/>
            </a:lvl2pPr>
            <a:lvl3pPr algn="l" rtl="0">
              <a:defRPr sz="2000"/>
            </a:lvl3pPr>
            <a:lvl4pPr algn="l" rtl="0">
              <a:defRPr sz="2000"/>
            </a:lvl4pPr>
            <a:lvl5pPr algn="l" rtl="0">
              <a:defRPr sz="20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 baseline="0"/>
            </a:lvl8pPr>
            <a:lvl9pPr algn="l" rtl="0">
              <a:defRPr sz="2000" baseline="0"/>
            </a:lvl9pPr>
          </a:lstStyle>
          <a:p>
            <a:pPr lvl="0" rtl="0"/>
            <a:r>
              <a:rPr lang="tr-TR"/>
              <a:t>Asıl metin stillerini düzenle</a:t>
            </a:r>
          </a:p>
          <a:p>
            <a:pPr lvl="1" rtl="0"/>
            <a:r>
              <a:rPr lang="tr-TR"/>
              <a:t>İkinci düzey</a:t>
            </a:r>
          </a:p>
          <a:p>
            <a:pPr lvl="2" rtl="0"/>
            <a:r>
              <a:rPr lang="tr-TR"/>
              <a:t>Üçüncü düzey</a:t>
            </a:r>
          </a:p>
          <a:p>
            <a:pPr lvl="3" rtl="0"/>
            <a:r>
              <a:rPr lang="tr-TR"/>
              <a:t>Dördüncü düzey</a:t>
            </a:r>
          </a:p>
          <a:p>
            <a:pPr lvl="4" rtl="0"/>
            <a:r>
              <a:rPr lang="tr-TR"/>
              <a:t>Beşinci düzey</a:t>
            </a:r>
            <a:endParaRPr/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Resim Yazı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rtlCol="0" anchor="b">
            <a:normAutofit/>
          </a:bodyPr>
          <a:lstStyle>
            <a:lvl1pPr algn="l" rtl="0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pPr rtl="0"/>
            <a:r>
              <a:rPr lang="tr-TR"/>
              <a:t>Asıl başlık stili için tıklatın</a:t>
            </a:r>
            <a:endParaRPr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2000"/>
            </a:lvl1pPr>
            <a:lvl2pPr marL="609493" indent="0" algn="l" rtl="0">
              <a:buNone/>
              <a:defRPr sz="1600"/>
            </a:lvl2pPr>
            <a:lvl3pPr marL="1218987" indent="0" algn="l" rtl="0">
              <a:buNone/>
              <a:defRPr sz="1300"/>
            </a:lvl3pPr>
            <a:lvl4pPr marL="1828480" indent="0" algn="l" rtl="0">
              <a:buNone/>
              <a:defRPr sz="1200"/>
            </a:lvl4pPr>
            <a:lvl5pPr marL="2437973" indent="0" algn="l" rtl="0">
              <a:buNone/>
              <a:defRPr sz="1200"/>
            </a:lvl5pPr>
            <a:lvl6pPr marL="3047467" indent="0" algn="l" rtl="0">
              <a:buNone/>
              <a:defRPr sz="1200"/>
            </a:lvl6pPr>
            <a:lvl7pPr marL="3656960" indent="0" algn="l" rtl="0">
              <a:buNone/>
              <a:defRPr sz="1200"/>
            </a:lvl7pPr>
            <a:lvl8pPr marL="4266453" indent="0" algn="l" rtl="0">
              <a:buNone/>
              <a:defRPr sz="1200"/>
            </a:lvl8pPr>
            <a:lvl9pPr marL="4875947" indent="0" algn="l" rtl="0">
              <a:buNone/>
              <a:defRPr sz="1200"/>
            </a:lvl9pPr>
          </a:lstStyle>
          <a:p>
            <a:pPr lvl="0" rtl="0"/>
            <a:r>
              <a:rPr lang="tr-TR"/>
              <a:t>Asıl metin stillerini düzenle</a:t>
            </a:r>
          </a:p>
        </p:txBody>
      </p:sp>
      <p:sp>
        <p:nvSpPr>
          <p:cNvPr id="3" name="Resim Yer Tutucusu 2" descr="Resim eklemek için boş yer tutucu. Yer tutucuya tıklayın ve eklemek istediğiniz resmi seçin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 rtlCol="0">
            <a:normAutofit/>
          </a:bodyPr>
          <a:lstStyle>
            <a:lvl1pPr marL="0" indent="0" algn="l" rtl="0">
              <a:buNone/>
              <a:defRPr sz="2800"/>
            </a:lvl1pPr>
            <a:lvl2pPr marL="609493" indent="0" algn="l" rtl="0">
              <a:buNone/>
              <a:defRPr sz="3700"/>
            </a:lvl2pPr>
            <a:lvl3pPr marL="1218987" indent="0" algn="l" rtl="0">
              <a:buNone/>
              <a:defRPr sz="3200"/>
            </a:lvl3pPr>
            <a:lvl4pPr marL="1828480" indent="0" algn="l" rtl="0">
              <a:buNone/>
              <a:defRPr sz="2700"/>
            </a:lvl4pPr>
            <a:lvl5pPr marL="2437973" indent="0" algn="l" rtl="0">
              <a:buNone/>
              <a:defRPr sz="2700"/>
            </a:lvl5pPr>
            <a:lvl6pPr marL="3047467" indent="0" algn="l" rtl="0">
              <a:buNone/>
              <a:defRPr sz="2700"/>
            </a:lvl6pPr>
            <a:lvl7pPr marL="3656960" indent="0" algn="l" rtl="0">
              <a:buNone/>
              <a:defRPr sz="2700"/>
            </a:lvl7pPr>
            <a:lvl8pPr marL="4266453" indent="0" algn="l" rtl="0">
              <a:buNone/>
              <a:defRPr sz="2700"/>
            </a:lvl8pPr>
            <a:lvl9pPr marL="4875947" indent="0" algn="l" rtl="0">
              <a:buNone/>
              <a:defRPr sz="2700"/>
            </a:lvl9pPr>
          </a:lstStyle>
          <a:p>
            <a:pPr rtl="0"/>
            <a:r>
              <a:rPr lang="tr-TR"/>
              <a:t>Resim eklemek için simgeyi tıklatın</a:t>
            </a:r>
            <a:endParaRPr/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sol çizgiler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Serbest Biçi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1" name="Serbest Biçi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  <p:sp>
          <p:nvSpPr>
            <p:cNvPr id="14" name="Serbest Biçi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/>
            </a:p>
          </p:txBody>
        </p:sp>
      </p:grpSp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pPr rtl="0"/>
            <a:r>
              <a:rPr lang="tr"/>
              <a:t>Asıl başlık stili için tıklatın</a:t>
            </a:r>
            <a:endParaRPr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 rtl="0"/>
            <a:r>
              <a:rPr lang="tr"/>
              <a:t>Asıl metin stillerini düzenle</a:t>
            </a:r>
          </a:p>
          <a:p>
            <a:pPr lvl="1" rtl="0"/>
            <a:r>
              <a:rPr lang="tr"/>
              <a:t>İkinci düzey</a:t>
            </a:r>
          </a:p>
          <a:p>
            <a:pPr lvl="2" rtl="0"/>
            <a:r>
              <a:rPr lang="tr"/>
              <a:t>Üçüncü düzey</a:t>
            </a:r>
          </a:p>
          <a:p>
            <a:pPr lvl="3" rtl="0"/>
            <a:r>
              <a:rPr lang="tr"/>
              <a:t>Dördüncü düzey</a:t>
            </a:r>
          </a:p>
          <a:p>
            <a:pPr lvl="4" rtl="0"/>
            <a:r>
              <a:rPr lang="tr"/>
              <a:t>Beşinci düzey</a:t>
            </a:r>
            <a:endParaRPr/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n-US"/>
              <a:t>01.08.2016</a:t>
            </a:r>
            <a:endParaRPr/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 rtl="0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125860" y="1124744"/>
            <a:ext cx="8735325" cy="1243683"/>
          </a:xfrm>
        </p:spPr>
        <p:txBody>
          <a:bodyPr rtlCol="0"/>
          <a:lstStyle/>
          <a:p>
            <a:pPr rtl="0"/>
            <a:r>
              <a:rPr lang="tr" dirty="0">
                <a:latin typeface="Bahnschrift Condensed" panose="020B0502040204020203" pitchFamily="34" charset="0"/>
              </a:rPr>
              <a:t>LIBRARY MANAGEMENT SYSTEM </a:t>
            </a:r>
          </a:p>
        </p:txBody>
      </p:sp>
      <p:sp>
        <p:nvSpPr>
          <p:cNvPr id="5" name="Alt Başlık 4"/>
          <p:cNvSpPr>
            <a:spLocks noGrp="1"/>
          </p:cNvSpPr>
          <p:nvPr>
            <p:ph type="subTitle" idx="1"/>
          </p:nvPr>
        </p:nvSpPr>
        <p:spPr>
          <a:xfrm>
            <a:off x="1125860" y="3212976"/>
            <a:ext cx="8735325" cy="2232248"/>
          </a:xfrm>
        </p:spPr>
        <p:txBody>
          <a:bodyPr rtlCol="0">
            <a:normAutofit/>
          </a:bodyPr>
          <a:lstStyle/>
          <a:p>
            <a:pPr rtl="0"/>
            <a:r>
              <a:rPr lang="tr" dirty="0">
                <a:latin typeface="Bahnschrift Condensed" panose="020B0502040204020203" pitchFamily="34" charset="0"/>
              </a:rPr>
              <a:t>MERT ALTUNTAŞ – 1804010005</a:t>
            </a:r>
          </a:p>
          <a:p>
            <a:pPr rtl="0"/>
            <a:endParaRPr lang="tr" dirty="0">
              <a:latin typeface="Bahnschrift Condensed" panose="020B0502040204020203" pitchFamily="34" charset="0"/>
            </a:endParaRPr>
          </a:p>
          <a:p>
            <a:pPr rtl="0"/>
            <a:r>
              <a:rPr lang="tr" dirty="0">
                <a:latin typeface="Bahnschrift Condensed" panose="020B0502040204020203" pitchFamily="34" charset="0"/>
              </a:rPr>
              <a:t>KAAN ÇELİKTAŞ – 1804010013</a:t>
            </a:r>
          </a:p>
          <a:p>
            <a:pPr rtl="0"/>
            <a:endParaRPr lang="tr" dirty="0">
              <a:latin typeface="Bahnschrift Condensed" panose="020B0502040204020203" pitchFamily="34" charset="0"/>
            </a:endParaRPr>
          </a:p>
          <a:p>
            <a:pPr rtl="0"/>
            <a:r>
              <a:rPr lang="tr" dirty="0">
                <a:latin typeface="Bahnschrift Condensed" panose="020B0502040204020203" pitchFamily="34" charset="0"/>
              </a:rPr>
              <a:t>MAHMUT CAN ASLAN – 1804020005</a:t>
            </a:r>
          </a:p>
          <a:p>
            <a:pPr rtl="0"/>
            <a:endParaRPr lang="tr" dirty="0">
              <a:latin typeface="Bahnschrift Condensed" panose="020B0502040204020203" pitchFamily="34" charset="0"/>
            </a:endParaRPr>
          </a:p>
        </p:txBody>
      </p:sp>
      <p:pic>
        <p:nvPicPr>
          <p:cNvPr id="4" name="Picture 2" descr="İstanbul Beykoz Üniversitesi Telefon Numarası İletişim | Müşteri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0" t="36119" r="6761" b="34680"/>
          <a:stretch/>
        </p:blipFill>
        <p:spPr bwMode="auto">
          <a:xfrm>
            <a:off x="9118748" y="80144"/>
            <a:ext cx="2986925" cy="100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125860" y="1772816"/>
            <a:ext cx="10132114" cy="2016224"/>
          </a:xfrm>
        </p:spPr>
        <p:txBody>
          <a:bodyPr rtlCol="0">
            <a:noAutofit/>
          </a:bodyPr>
          <a:lstStyle/>
          <a:p>
            <a:pPr algn="ctr" rtl="0"/>
            <a:r>
              <a:rPr lang="tr-TR" sz="6000" dirty="0" err="1">
                <a:latin typeface="Bahnschrift Condensed" panose="020B0502040204020203" pitchFamily="34" charset="0"/>
              </a:rPr>
              <a:t>Thanks</a:t>
            </a:r>
            <a:r>
              <a:rPr lang="tr" sz="6000" dirty="0">
                <a:latin typeface="Bahnschrift Condensed" panose="020B0502040204020203" pitchFamily="34" charset="0"/>
              </a:rPr>
              <a:t> for your patıent and lıstenıng</a:t>
            </a:r>
          </a:p>
        </p:txBody>
      </p:sp>
      <p:pic>
        <p:nvPicPr>
          <p:cNvPr id="5" name="Picture 2" descr="İstanbul Beykoz Üniversitesi Telefon Numarası İletişim | Müşteri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0" t="36119" r="6761" b="34680"/>
          <a:stretch/>
        </p:blipFill>
        <p:spPr bwMode="auto">
          <a:xfrm>
            <a:off x="9118748" y="80144"/>
            <a:ext cx="2986925" cy="1008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9046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" dirty="0">
                <a:solidFill>
                  <a:schemeClr val="accent1">
                    <a:lumMod val="75000"/>
                  </a:schemeClr>
                </a:solidFill>
                <a:latin typeface="Bahnschrift Condensed" panose="020B0502040204020203" pitchFamily="34" charset="0"/>
              </a:rPr>
              <a:t>SYSTEM’S WORKING PRINCIPLE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tr" dirty="0">
                <a:latin typeface="Bahnschrift Condensed" panose="020B0502040204020203" pitchFamily="34" charset="0"/>
              </a:rPr>
              <a:t>System is basically based ona a library system and we have two main user :</a:t>
            </a:r>
          </a:p>
          <a:p>
            <a:pPr rtl="0"/>
            <a:r>
              <a:rPr lang="tr" dirty="0">
                <a:latin typeface="Bahnschrift Condensed" panose="020B0502040204020203" pitchFamily="34" charset="0"/>
              </a:rPr>
              <a:t>1. Student</a:t>
            </a:r>
          </a:p>
          <a:p>
            <a:pPr rtl="0"/>
            <a:r>
              <a:rPr lang="tr" dirty="0">
                <a:latin typeface="Bahnschrift Condensed" panose="020B0502040204020203" pitchFamily="34" charset="0"/>
              </a:rPr>
              <a:t>2. Librarian</a:t>
            </a:r>
          </a:p>
          <a:p>
            <a:pPr rtl="0"/>
            <a:r>
              <a:rPr lang="tr" dirty="0">
                <a:latin typeface="Bahnschrift Condensed" panose="020B0502040204020203" pitchFamily="34" charset="0"/>
              </a:rPr>
              <a:t>These users have different options and controls on the system.</a:t>
            </a:r>
          </a:p>
        </p:txBody>
      </p:sp>
      <p:graphicFrame>
        <p:nvGraphicFramePr>
          <p:cNvPr id="5" name="İçerik Yer Tutucusu 4" descr="Alt alta sıralanmış 3 görev ve bu görevler arasındaki ilerlemeyi belirtmek için birinci görevden ikinciye, ikinci görevden de üçüncüye işaret eden aşağı bakan okları gösteren kademeli işlem.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64344577"/>
              </p:ext>
            </p:extLst>
          </p:nvPr>
        </p:nvGraphicFramePr>
        <p:xfrm>
          <a:off x="6297560" y="1706563"/>
          <a:ext cx="5281665" cy="44656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23189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  <p:bldGraphic spid="5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şlık 2"/>
          <p:cNvSpPr>
            <a:spLocks noGrp="1"/>
          </p:cNvSpPr>
          <p:nvPr>
            <p:ph type="title"/>
          </p:nvPr>
        </p:nvSpPr>
        <p:spPr>
          <a:xfrm>
            <a:off x="1226786" y="548680"/>
            <a:ext cx="8972081" cy="639192"/>
          </a:xfrm>
        </p:spPr>
        <p:txBody>
          <a:bodyPr rtlCol="0">
            <a:normAutofit/>
          </a:bodyPr>
          <a:lstStyle/>
          <a:p>
            <a:pPr rtl="0"/>
            <a:r>
              <a:rPr lang="tr" sz="3200" dirty="0">
                <a:latin typeface="Bahnschrift Condensed" panose="020B0502040204020203" pitchFamily="34" charset="0"/>
              </a:rPr>
              <a:t>DEMO VIDEO OF THE PROGRAMME</a:t>
            </a:r>
          </a:p>
        </p:txBody>
      </p:sp>
      <p:pic>
        <p:nvPicPr>
          <p:cNvPr id="5" name="STUDENT MOD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1591" y="1412776"/>
            <a:ext cx="9067457" cy="5100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43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IBRARIN ADDING BOOK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3923" y="1412776"/>
            <a:ext cx="8972080" cy="5046941"/>
          </a:xfrm>
          <a:prstGeom prst="rect">
            <a:avLst/>
          </a:prstGeom>
        </p:spPr>
      </p:pic>
      <p:sp>
        <p:nvSpPr>
          <p:cNvPr id="3" name="Başlık 2"/>
          <p:cNvSpPr>
            <a:spLocks noGrp="1"/>
          </p:cNvSpPr>
          <p:nvPr>
            <p:ph type="title"/>
          </p:nvPr>
        </p:nvSpPr>
        <p:spPr>
          <a:xfrm>
            <a:off x="1226786" y="548680"/>
            <a:ext cx="8972081" cy="639192"/>
          </a:xfrm>
        </p:spPr>
        <p:txBody>
          <a:bodyPr rtlCol="0">
            <a:normAutofit/>
          </a:bodyPr>
          <a:lstStyle/>
          <a:p>
            <a:pPr rtl="0"/>
            <a:r>
              <a:rPr lang="tr" sz="3200" dirty="0">
                <a:latin typeface="Bahnschrift Condensed" panose="020B0502040204020203" pitchFamily="34" charset="0"/>
              </a:rPr>
              <a:t>DEMO VIDEO OF THE PROGRAMME</a:t>
            </a:r>
          </a:p>
        </p:txBody>
      </p:sp>
    </p:spTree>
    <p:extLst>
      <p:ext uri="{BB962C8B-B14F-4D97-AF65-F5344CB8AC3E}">
        <p14:creationId xmlns:p14="http://schemas.microsoft.com/office/powerpoint/2010/main" val="3480339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IBRARIAN ISSUE MOD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26786" y="1412776"/>
            <a:ext cx="8704715" cy="4896544"/>
          </a:xfrm>
          <a:prstGeom prst="rect">
            <a:avLst/>
          </a:prstGeom>
        </p:spPr>
      </p:pic>
      <p:sp>
        <p:nvSpPr>
          <p:cNvPr id="3" name="Başlık 2"/>
          <p:cNvSpPr>
            <a:spLocks noGrp="1"/>
          </p:cNvSpPr>
          <p:nvPr>
            <p:ph type="title"/>
          </p:nvPr>
        </p:nvSpPr>
        <p:spPr>
          <a:xfrm>
            <a:off x="1226786" y="548680"/>
            <a:ext cx="8972081" cy="639192"/>
          </a:xfrm>
        </p:spPr>
        <p:txBody>
          <a:bodyPr rtlCol="0">
            <a:normAutofit/>
          </a:bodyPr>
          <a:lstStyle/>
          <a:p>
            <a:pPr rtl="0"/>
            <a:r>
              <a:rPr lang="tr" sz="3200" dirty="0">
                <a:latin typeface="Bahnschrift Condensed" panose="020B0502040204020203" pitchFamily="34" charset="0"/>
              </a:rPr>
              <a:t>DEMO VIDEO OF THE PROGRAMME</a:t>
            </a:r>
          </a:p>
        </p:txBody>
      </p:sp>
    </p:spTree>
    <p:extLst>
      <p:ext uri="{BB962C8B-B14F-4D97-AF65-F5344CB8AC3E}">
        <p14:creationId xmlns:p14="http://schemas.microsoft.com/office/powerpoint/2010/main" val="376169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aşlık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" dirty="0">
                <a:solidFill>
                  <a:schemeClr val="accent1">
                    <a:lumMod val="75000"/>
                  </a:schemeClr>
                </a:solidFill>
                <a:latin typeface="Bahnschrift Condensed" panose="020B0502040204020203" pitchFamily="34" charset="0"/>
              </a:rPr>
              <a:t>LIBRARIES THAT WE USED IN PROGRAMME</a:t>
            </a:r>
            <a:endParaRPr lang="en-US" dirty="0">
              <a:solidFill>
                <a:schemeClr val="accent1">
                  <a:lumMod val="75000"/>
                </a:schemeClr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4" name="İçerik Yer Tutucusu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r>
              <a:rPr lang="tr-TR" dirty="0">
                <a:latin typeface="Bahnschrift Condensed" panose="020B0502040204020203" pitchFamily="34" charset="0"/>
              </a:rPr>
              <a:t>#</a:t>
            </a:r>
            <a:r>
              <a:rPr lang="tr-TR" dirty="0" err="1">
                <a:latin typeface="Bahnschrift Condensed" panose="020B0502040204020203" pitchFamily="34" charset="0"/>
              </a:rPr>
              <a:t>include</a:t>
            </a:r>
            <a:r>
              <a:rPr lang="tr-TR" dirty="0">
                <a:latin typeface="Bahnschrift Condensed" panose="020B0502040204020203" pitchFamily="34" charset="0"/>
              </a:rPr>
              <a:t> &lt;</a:t>
            </a:r>
            <a:r>
              <a:rPr lang="tr-TR" dirty="0" err="1">
                <a:latin typeface="Bahnschrift Condensed" panose="020B0502040204020203" pitchFamily="34" charset="0"/>
              </a:rPr>
              <a:t>ctime</a:t>
            </a:r>
            <a:r>
              <a:rPr lang="tr-TR" dirty="0">
                <a:latin typeface="Bahnschrift Condensed" panose="020B0502040204020203" pitchFamily="34" charset="0"/>
              </a:rPr>
              <a:t>&gt; </a:t>
            </a:r>
          </a:p>
          <a:p>
            <a:r>
              <a:rPr lang="tr-TR" dirty="0">
                <a:latin typeface="Bahnschrift Condensed" panose="020B0502040204020203" pitchFamily="34" charset="0"/>
              </a:rPr>
              <a:t>#</a:t>
            </a:r>
            <a:r>
              <a:rPr lang="tr-TR" dirty="0" err="1">
                <a:latin typeface="Bahnschrift Condensed" panose="020B0502040204020203" pitchFamily="34" charset="0"/>
              </a:rPr>
              <a:t>include</a:t>
            </a:r>
            <a:r>
              <a:rPr lang="tr-TR" dirty="0">
                <a:latin typeface="Bahnschrift Condensed" panose="020B0502040204020203" pitchFamily="34" charset="0"/>
              </a:rPr>
              <a:t>&lt;</a:t>
            </a:r>
            <a:r>
              <a:rPr lang="tr-TR" dirty="0" err="1">
                <a:latin typeface="Bahnschrift Condensed" panose="020B0502040204020203" pitchFamily="34" charset="0"/>
              </a:rPr>
              <a:t>iostream</a:t>
            </a:r>
            <a:r>
              <a:rPr lang="tr-TR" dirty="0">
                <a:latin typeface="Bahnschrift Condensed" panose="020B0502040204020203" pitchFamily="34" charset="0"/>
              </a:rPr>
              <a:t>&gt;</a:t>
            </a:r>
          </a:p>
          <a:p>
            <a:r>
              <a:rPr lang="tr-TR" dirty="0">
                <a:latin typeface="Bahnschrift Condensed" panose="020B0502040204020203" pitchFamily="34" charset="0"/>
              </a:rPr>
              <a:t> #</a:t>
            </a:r>
            <a:r>
              <a:rPr lang="tr-TR" dirty="0" err="1">
                <a:latin typeface="Bahnschrift Condensed" panose="020B0502040204020203" pitchFamily="34" charset="0"/>
              </a:rPr>
              <a:t>include</a:t>
            </a:r>
            <a:r>
              <a:rPr lang="tr-TR" dirty="0">
                <a:latin typeface="Bahnschrift Condensed" panose="020B0502040204020203" pitchFamily="34" charset="0"/>
              </a:rPr>
              <a:t>&lt;</a:t>
            </a:r>
            <a:r>
              <a:rPr lang="tr-TR" dirty="0" err="1">
                <a:latin typeface="Bahnschrift Condensed" panose="020B0502040204020203" pitchFamily="34" charset="0"/>
              </a:rPr>
              <a:t>stdio.h</a:t>
            </a:r>
            <a:r>
              <a:rPr lang="tr-TR" dirty="0">
                <a:latin typeface="Bahnschrift Condensed" panose="020B0502040204020203" pitchFamily="34" charset="0"/>
              </a:rPr>
              <a:t>&gt; </a:t>
            </a:r>
          </a:p>
          <a:p>
            <a:r>
              <a:rPr lang="tr-TR" dirty="0">
                <a:latin typeface="Bahnschrift Condensed" panose="020B0502040204020203" pitchFamily="34" charset="0"/>
              </a:rPr>
              <a:t>#</a:t>
            </a:r>
            <a:r>
              <a:rPr lang="tr-TR" dirty="0" err="1">
                <a:latin typeface="Bahnschrift Condensed" panose="020B0502040204020203" pitchFamily="34" charset="0"/>
              </a:rPr>
              <a:t>include</a:t>
            </a:r>
            <a:r>
              <a:rPr lang="tr-TR" dirty="0">
                <a:latin typeface="Bahnschrift Condensed" panose="020B0502040204020203" pitchFamily="34" charset="0"/>
              </a:rPr>
              <a:t>&lt;</a:t>
            </a:r>
            <a:r>
              <a:rPr lang="tr-TR" dirty="0" err="1">
                <a:latin typeface="Bahnschrift Condensed" panose="020B0502040204020203" pitchFamily="34" charset="0"/>
              </a:rPr>
              <a:t>stdlib.h</a:t>
            </a:r>
            <a:r>
              <a:rPr lang="tr-TR" dirty="0">
                <a:latin typeface="Bahnschrift Condensed" panose="020B0502040204020203" pitchFamily="34" charset="0"/>
              </a:rPr>
              <a:t>&gt; </a:t>
            </a:r>
          </a:p>
          <a:p>
            <a:r>
              <a:rPr lang="tr-TR" dirty="0">
                <a:latin typeface="Bahnschrift Condensed" panose="020B0502040204020203" pitchFamily="34" charset="0"/>
              </a:rPr>
              <a:t>#</a:t>
            </a:r>
            <a:r>
              <a:rPr lang="tr-TR" dirty="0" err="1">
                <a:latin typeface="Bahnschrift Condensed" panose="020B0502040204020203" pitchFamily="34" charset="0"/>
              </a:rPr>
              <a:t>include</a:t>
            </a:r>
            <a:r>
              <a:rPr lang="tr-TR" dirty="0">
                <a:latin typeface="Bahnschrift Condensed" panose="020B0502040204020203" pitchFamily="34" charset="0"/>
              </a:rPr>
              <a:t>&lt;</a:t>
            </a:r>
            <a:r>
              <a:rPr lang="tr-TR" dirty="0" err="1">
                <a:latin typeface="Bahnschrift Condensed" panose="020B0502040204020203" pitchFamily="34" charset="0"/>
              </a:rPr>
              <a:t>fstream</a:t>
            </a:r>
            <a:r>
              <a:rPr lang="tr-TR" dirty="0">
                <a:latin typeface="Bahnschrift Condensed" panose="020B0502040204020203" pitchFamily="34" charset="0"/>
              </a:rPr>
              <a:t>&gt; </a:t>
            </a:r>
          </a:p>
          <a:p>
            <a:r>
              <a:rPr lang="tr-TR" dirty="0">
                <a:latin typeface="Bahnschrift Condensed" panose="020B0502040204020203" pitchFamily="34" charset="0"/>
              </a:rPr>
              <a:t>#</a:t>
            </a:r>
            <a:r>
              <a:rPr lang="tr-TR" dirty="0" err="1">
                <a:latin typeface="Bahnschrift Condensed" panose="020B0502040204020203" pitchFamily="34" charset="0"/>
              </a:rPr>
              <a:t>include</a:t>
            </a:r>
            <a:r>
              <a:rPr lang="tr-TR" dirty="0">
                <a:latin typeface="Bahnschrift Condensed" panose="020B0502040204020203" pitchFamily="34" charset="0"/>
              </a:rPr>
              <a:t>&lt;</a:t>
            </a:r>
            <a:r>
              <a:rPr lang="tr-TR" dirty="0" err="1">
                <a:latin typeface="Bahnschrift Condensed" panose="020B0502040204020203" pitchFamily="34" charset="0"/>
              </a:rPr>
              <a:t>string.h</a:t>
            </a:r>
            <a:r>
              <a:rPr lang="tr-TR" dirty="0">
                <a:latin typeface="Bahnschrift Condensed" panose="020B0502040204020203" pitchFamily="34" charset="0"/>
              </a:rPr>
              <a:t>&gt; </a:t>
            </a:r>
          </a:p>
          <a:p>
            <a:r>
              <a:rPr lang="tr-TR" dirty="0">
                <a:latin typeface="Bahnschrift Condensed" panose="020B0502040204020203" pitchFamily="34" charset="0"/>
              </a:rPr>
              <a:t>#</a:t>
            </a:r>
            <a:r>
              <a:rPr lang="tr-TR" dirty="0" err="1">
                <a:latin typeface="Bahnschrift Condensed" panose="020B0502040204020203" pitchFamily="34" charset="0"/>
              </a:rPr>
              <a:t>include</a:t>
            </a:r>
            <a:r>
              <a:rPr lang="tr-TR" dirty="0">
                <a:latin typeface="Bahnschrift Condensed" panose="020B0502040204020203" pitchFamily="34" charset="0"/>
              </a:rPr>
              <a:t>&lt;</a:t>
            </a:r>
            <a:r>
              <a:rPr lang="tr-TR" dirty="0" err="1">
                <a:latin typeface="Bahnschrift Condensed" panose="020B0502040204020203" pitchFamily="34" charset="0"/>
              </a:rPr>
              <a:t>conio.h</a:t>
            </a:r>
            <a:r>
              <a:rPr lang="tr-TR" dirty="0">
                <a:latin typeface="Bahnschrift Condensed" panose="020B0502040204020203" pitchFamily="34" charset="0"/>
              </a:rPr>
              <a:t>&gt;</a:t>
            </a:r>
            <a:endParaRPr lang="en-US" dirty="0">
              <a:latin typeface="Bahnschrift Condensed" panose="020B0502040204020203" pitchFamily="34" charset="0"/>
            </a:endParaRPr>
          </a:p>
        </p:txBody>
      </p:sp>
      <p:pic>
        <p:nvPicPr>
          <p:cNvPr id="6" name="Resim 5"/>
          <p:cNvPicPr/>
          <p:nvPr/>
        </p:nvPicPr>
        <p:blipFill rotWithShape="1">
          <a:blip r:embed="rId2"/>
          <a:srcRect l="11270" t="33148" r="67419" b="40053"/>
          <a:stretch/>
        </p:blipFill>
        <p:spPr bwMode="auto">
          <a:xfrm>
            <a:off x="5734372" y="1844824"/>
            <a:ext cx="5417820" cy="38328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" dirty="0">
                <a:solidFill>
                  <a:schemeClr val="accent1">
                    <a:lumMod val="75000"/>
                  </a:schemeClr>
                </a:solidFill>
                <a:latin typeface="Bahnschrift Condensed" panose="020B0502040204020203" pitchFamily="34" charset="0"/>
              </a:rPr>
              <a:t>FUNCTIONS THAT WE USED IN PROGRAMME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811633" cy="4962480"/>
          </a:xfrm>
        </p:spPr>
        <p:txBody>
          <a:bodyPr rtlCol="0">
            <a:normAutofit/>
          </a:bodyPr>
          <a:lstStyle/>
          <a:p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get</a:t>
            </a:r>
            <a:r>
              <a:rPr lang="tr-TR" sz="1800" dirty="0">
                <a:latin typeface="Bahnschrift Condensed" panose="020B0502040204020203" pitchFamily="34" charset="0"/>
              </a:rPr>
              <a:t>(); </a:t>
            </a:r>
          </a:p>
          <a:p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student</a:t>
            </a:r>
            <a:r>
              <a:rPr lang="tr-TR" sz="1800" dirty="0">
                <a:latin typeface="Bahnschrift Condensed" panose="020B0502040204020203" pitchFamily="34" charset="0"/>
              </a:rPr>
              <a:t>();</a:t>
            </a:r>
          </a:p>
          <a:p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pass</a:t>
            </a:r>
            <a:r>
              <a:rPr lang="tr-TR" sz="1800" dirty="0">
                <a:latin typeface="Bahnschrift Condensed" panose="020B0502040204020203" pitchFamily="34" charset="0"/>
              </a:rPr>
              <a:t>();</a:t>
            </a:r>
          </a:p>
          <a:p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librarian</a:t>
            </a:r>
            <a:r>
              <a:rPr lang="tr-TR" sz="1800" dirty="0">
                <a:latin typeface="Bahnschrift Condensed" panose="020B0502040204020203" pitchFamily="34" charset="0"/>
              </a:rPr>
              <a:t>();</a:t>
            </a:r>
          </a:p>
          <a:p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password</a:t>
            </a:r>
            <a:r>
              <a:rPr lang="tr-TR" sz="1800" dirty="0">
                <a:latin typeface="Bahnschrift Condensed" panose="020B0502040204020203" pitchFamily="34" charset="0"/>
              </a:rPr>
              <a:t>();</a:t>
            </a:r>
          </a:p>
          <a:p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getdata</a:t>
            </a:r>
            <a:r>
              <a:rPr lang="tr-TR" sz="1800" dirty="0">
                <a:latin typeface="Bahnschrift Condensed" panose="020B0502040204020203" pitchFamily="34" charset="0"/>
              </a:rPr>
              <a:t>(); </a:t>
            </a:r>
          </a:p>
          <a:p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show</a:t>
            </a:r>
            <a:r>
              <a:rPr lang="tr-TR" sz="1800" dirty="0">
                <a:latin typeface="Bahnschrift Condensed" panose="020B0502040204020203" pitchFamily="34" charset="0"/>
              </a:rPr>
              <a:t>(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); </a:t>
            </a:r>
          </a:p>
          <a:p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booklist</a:t>
            </a:r>
            <a:r>
              <a:rPr lang="tr-TR" sz="1800" dirty="0">
                <a:latin typeface="Bahnschrift Condensed" panose="020B0502040204020203" pitchFamily="34" charset="0"/>
              </a:rPr>
              <a:t>(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); </a:t>
            </a:r>
          </a:p>
          <a:p>
            <a:endParaRPr lang="tr-TR" sz="1800" dirty="0">
              <a:latin typeface="Bahnschrift Condensed" panose="020B0502040204020203" pitchFamily="34" charset="0"/>
            </a:endParaRPr>
          </a:p>
        </p:txBody>
      </p:sp>
      <p:sp>
        <p:nvSpPr>
          <p:cNvPr id="7" name="İçerik Yer Tutucusu 6"/>
          <p:cNvSpPr>
            <a:spLocks noGrp="1"/>
          </p:cNvSpPr>
          <p:nvPr>
            <p:ph sz="half" idx="2"/>
          </p:nvPr>
        </p:nvSpPr>
        <p:spPr>
          <a:xfrm>
            <a:off x="8038628" y="1706880"/>
            <a:ext cx="5078677" cy="4465320"/>
          </a:xfrm>
        </p:spPr>
        <p:txBody>
          <a:bodyPr>
            <a:normAutofit/>
          </a:bodyPr>
          <a:lstStyle/>
          <a:p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modify</a:t>
            </a:r>
            <a:r>
              <a:rPr lang="tr-TR" sz="1800" dirty="0">
                <a:latin typeface="Bahnschrift Condensed" panose="020B0502040204020203" pitchFamily="34" charset="0"/>
              </a:rPr>
              <a:t>(); </a:t>
            </a:r>
          </a:p>
          <a:p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see</a:t>
            </a:r>
            <a:r>
              <a:rPr lang="tr-TR" sz="1800" dirty="0">
                <a:latin typeface="Bahnschrift Condensed" panose="020B0502040204020203" pitchFamily="34" charset="0"/>
              </a:rPr>
              <a:t>(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); </a:t>
            </a:r>
          </a:p>
          <a:p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branch</a:t>
            </a:r>
            <a:r>
              <a:rPr lang="tr-TR" sz="1800" dirty="0">
                <a:latin typeface="Bahnschrift Condensed" panose="020B0502040204020203" pitchFamily="34" charset="0"/>
              </a:rPr>
              <a:t>(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); </a:t>
            </a:r>
          </a:p>
          <a:p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issue</a:t>
            </a:r>
            <a:r>
              <a:rPr lang="tr-TR" sz="1800" dirty="0">
                <a:latin typeface="Bahnschrift Condensed" panose="020B0502040204020203" pitchFamily="34" charset="0"/>
              </a:rPr>
              <a:t>(); </a:t>
            </a:r>
          </a:p>
          <a:p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der(</a:t>
            </a:r>
            <a:r>
              <a:rPr lang="tr-TR" sz="1800" dirty="0" err="1">
                <a:latin typeface="Bahnschrift Condensed" panose="020B0502040204020203" pitchFamily="34" charset="0"/>
              </a:rPr>
              <a:t>char</a:t>
            </a:r>
            <a:r>
              <a:rPr lang="tr-TR" sz="1800" dirty="0">
                <a:latin typeface="Bahnschrift Condensed" panose="020B0502040204020203" pitchFamily="34" charset="0"/>
              </a:rPr>
              <a:t>[], 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, 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); </a:t>
            </a:r>
          </a:p>
          <a:p>
            <a:r>
              <a:rPr lang="tr-TR" sz="1800" dirty="0" err="1">
                <a:latin typeface="Bahnschrift Condensed" panose="020B0502040204020203" pitchFamily="34" charset="0"/>
              </a:rPr>
              <a:t>void</a:t>
            </a:r>
            <a:r>
              <a:rPr lang="tr-TR" sz="1800" dirty="0">
                <a:latin typeface="Bahnschrift Condensed" panose="020B0502040204020203" pitchFamily="34" charset="0"/>
              </a:rPr>
              <a:t> </a:t>
            </a:r>
            <a:r>
              <a:rPr lang="tr-TR" sz="1800" dirty="0" err="1">
                <a:latin typeface="Bahnschrift Condensed" panose="020B0502040204020203" pitchFamily="34" charset="0"/>
              </a:rPr>
              <a:t>fine</a:t>
            </a:r>
            <a:r>
              <a:rPr lang="tr-TR" sz="1800" dirty="0">
                <a:latin typeface="Bahnschrift Condensed" panose="020B0502040204020203" pitchFamily="34" charset="0"/>
              </a:rPr>
              <a:t>(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, 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, 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, 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, 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, </a:t>
            </a:r>
            <a:r>
              <a:rPr lang="tr-TR" sz="1800" dirty="0" err="1">
                <a:latin typeface="Bahnschrift Condensed" panose="020B0502040204020203" pitchFamily="34" charset="0"/>
              </a:rPr>
              <a:t>int</a:t>
            </a:r>
            <a:r>
              <a:rPr lang="tr-TR" sz="1800" dirty="0">
                <a:latin typeface="Bahnschrift Condensed" panose="020B0502040204020203" pitchFamily="34" charset="0"/>
              </a:rPr>
              <a:t>);</a:t>
            </a:r>
            <a:endParaRPr lang="tr" sz="1800" dirty="0">
              <a:latin typeface="Bahnschrift Condensed" panose="020B0502040204020203" pitchFamily="34" charset="0"/>
            </a:endParaRPr>
          </a:p>
          <a:p>
            <a:endParaRPr lang="tr-TR" sz="1800" dirty="0">
              <a:latin typeface="Bahnschrift Condensed" panose="020B0502040204020203" pitchFamily="34" charset="0"/>
            </a:endParaRPr>
          </a:p>
        </p:txBody>
      </p:sp>
      <p:pic>
        <p:nvPicPr>
          <p:cNvPr id="8" name="Resim 7"/>
          <p:cNvPicPr/>
          <p:nvPr/>
        </p:nvPicPr>
        <p:blipFill rotWithShape="1">
          <a:blip r:embed="rId2"/>
          <a:srcRect l="11296" t="33793" r="55556" b="40270"/>
          <a:stretch/>
        </p:blipFill>
        <p:spPr bwMode="auto">
          <a:xfrm>
            <a:off x="3646140" y="2276872"/>
            <a:ext cx="4102482" cy="20415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41911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7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şlık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" dirty="0">
                <a:solidFill>
                  <a:schemeClr val="accent1">
                    <a:lumMod val="75000"/>
                  </a:schemeClr>
                </a:solidFill>
                <a:latin typeface="Bahnschrift Condensed" panose="020B0502040204020203" pitchFamily="34" charset="0"/>
              </a:rPr>
              <a:t>THE MOST IMPORTANT PARTS OF THE CODE</a:t>
            </a:r>
          </a:p>
        </p:txBody>
      </p:sp>
      <p:sp>
        <p:nvSpPr>
          <p:cNvPr id="8" name="Metin Yer Tutucusu 7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tr-TR" dirty="0">
                <a:solidFill>
                  <a:schemeClr val="tx1"/>
                </a:solidFill>
                <a:latin typeface="Bahnschrift Condensed" panose="020B0502040204020203" pitchFamily="34" charset="0"/>
              </a:rPr>
              <a:t>WELCOME PAGE (CTIME)</a:t>
            </a:r>
            <a:endParaRPr lang="en-US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9" name="Metin Yer Tutucusu 8"/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tr-TR" dirty="0">
                <a:solidFill>
                  <a:schemeClr val="tx1"/>
                </a:solidFill>
                <a:latin typeface="Bahnschrift Condensed" panose="020B0502040204020203" pitchFamily="34" charset="0"/>
              </a:rPr>
              <a:t>CATEGORIE PAGE (SWITCH)</a:t>
            </a:r>
            <a:endParaRPr lang="en-US" dirty="0">
              <a:solidFill>
                <a:schemeClr val="tx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2" name="İçerik Yer Tutucusu 11"/>
          <p:cNvPicPr>
            <a:picLocks noGrp="1"/>
          </p:cNvPicPr>
          <p:nvPr>
            <p:ph sz="half" idx="2"/>
          </p:nvPr>
        </p:nvPicPr>
        <p:blipFill rotWithShape="1">
          <a:blip r:embed="rId2"/>
          <a:srcRect l="11111" t="17166" r="23942" b="16990"/>
          <a:stretch/>
        </p:blipFill>
        <p:spPr bwMode="auto">
          <a:xfrm>
            <a:off x="1219200" y="2717800"/>
            <a:ext cx="5078413" cy="34544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İçerik Yer Tutucusu 12"/>
          <p:cNvPicPr>
            <a:picLocks noGrp="1"/>
          </p:cNvPicPr>
          <p:nvPr>
            <p:ph sz="quarter" idx="4"/>
          </p:nvPr>
        </p:nvPicPr>
        <p:blipFill rotWithShape="1">
          <a:blip r:embed="rId3"/>
          <a:srcRect l="11111" t="15050" r="4498" b="12992"/>
          <a:stretch/>
        </p:blipFill>
        <p:spPr bwMode="auto">
          <a:xfrm>
            <a:off x="6500813" y="2717800"/>
            <a:ext cx="5078412" cy="34543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7203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build="p"/>
      <p:bldP spid="9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aşlık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" dirty="0">
                <a:solidFill>
                  <a:schemeClr val="accent1">
                    <a:lumMod val="75000"/>
                  </a:schemeClr>
                </a:solidFill>
                <a:latin typeface="Bahnschrift Condensed" panose="020B0502040204020203" pitchFamily="34" charset="0"/>
              </a:rPr>
              <a:t>FILES FOR ENTRIES (fstream)</a:t>
            </a:r>
          </a:p>
        </p:txBody>
      </p:sp>
      <p:sp>
        <p:nvSpPr>
          <p:cNvPr id="6" name="Dikdörtgen 5"/>
          <p:cNvSpPr/>
          <p:nvPr/>
        </p:nvSpPr>
        <p:spPr>
          <a:xfrm>
            <a:off x="1341884" y="1700808"/>
            <a:ext cx="6092825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fontAlgn="base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tr-TR" dirty="0" err="1">
                <a:latin typeface="Bahnschrift Condensed" panose="020B0502040204020203" pitchFamily="34" charset="0"/>
              </a:rPr>
              <a:t>We</a:t>
            </a:r>
            <a:r>
              <a:rPr lang="tr-TR" dirty="0">
                <a:latin typeface="Bahnschrift Condensed" panose="020B0502040204020203" pitchFamily="34" charset="0"/>
              </a:rPr>
              <a:t> </a:t>
            </a:r>
            <a:r>
              <a:rPr lang="tr-TR" dirty="0" err="1">
                <a:latin typeface="Bahnschrift Condensed" panose="020B0502040204020203" pitchFamily="34" charset="0"/>
              </a:rPr>
              <a:t>have</a:t>
            </a:r>
            <a:r>
              <a:rPr lang="tr-TR" dirty="0">
                <a:latin typeface="Bahnschrift Condensed" panose="020B0502040204020203" pitchFamily="34" charset="0"/>
              </a:rPr>
              <a:t> </a:t>
            </a:r>
            <a:r>
              <a:rPr lang="tr-TR" dirty="0" err="1">
                <a:latin typeface="Bahnschrift Condensed" panose="020B0502040204020203" pitchFamily="34" charset="0"/>
              </a:rPr>
              <a:t>different</a:t>
            </a:r>
            <a:r>
              <a:rPr lang="tr-TR" dirty="0">
                <a:latin typeface="Bahnschrift Condensed" panose="020B0502040204020203" pitchFamily="34" charset="0"/>
              </a:rPr>
              <a:t> </a:t>
            </a:r>
            <a:r>
              <a:rPr lang="tr-TR" dirty="0" err="1">
                <a:latin typeface="Bahnschrift Condensed" panose="020B0502040204020203" pitchFamily="34" charset="0"/>
              </a:rPr>
              <a:t>files</a:t>
            </a:r>
            <a:r>
              <a:rPr lang="tr-TR" dirty="0">
                <a:latin typeface="Bahnschrift Condensed" panose="020B0502040204020203" pitchFamily="34" charset="0"/>
              </a:rPr>
              <a:t> </a:t>
            </a:r>
            <a:r>
              <a:rPr lang="tr-TR" dirty="0" err="1">
                <a:latin typeface="Bahnschrift Condensed" panose="020B0502040204020203" pitchFamily="34" charset="0"/>
              </a:rPr>
              <a:t>to</a:t>
            </a:r>
            <a:r>
              <a:rPr lang="tr-TR" dirty="0">
                <a:latin typeface="Bahnschrift Condensed" panose="020B0502040204020203" pitchFamily="34" charset="0"/>
              </a:rPr>
              <a:t> </a:t>
            </a:r>
            <a:r>
              <a:rPr lang="tr-TR" dirty="0" err="1">
                <a:latin typeface="Bahnschrift Condensed" panose="020B0502040204020203" pitchFamily="34" charset="0"/>
              </a:rPr>
              <a:t>keep</a:t>
            </a:r>
            <a:r>
              <a:rPr lang="tr-TR" dirty="0">
                <a:latin typeface="Bahnschrift Condensed" panose="020B0502040204020203" pitchFamily="34" charset="0"/>
              </a:rPr>
              <a:t> </a:t>
            </a:r>
            <a:r>
              <a:rPr lang="tr-TR" dirty="0" err="1">
                <a:latin typeface="Bahnschrift Condensed" panose="020B0502040204020203" pitchFamily="34" charset="0"/>
              </a:rPr>
              <a:t>the</a:t>
            </a:r>
            <a:r>
              <a:rPr lang="tr-TR" dirty="0">
                <a:latin typeface="Bahnschrift Condensed" panose="020B0502040204020203" pitchFamily="34" charset="0"/>
              </a:rPr>
              <a:t> </a:t>
            </a:r>
            <a:r>
              <a:rPr lang="tr-TR" dirty="0" err="1">
                <a:latin typeface="Bahnschrift Condensed" panose="020B0502040204020203" pitchFamily="34" charset="0"/>
              </a:rPr>
              <a:t>datas</a:t>
            </a:r>
            <a:r>
              <a:rPr lang="tr-TR" dirty="0">
                <a:latin typeface="Bahnschrift Condensed" panose="020B0502040204020203" pitchFamily="34" charset="0"/>
              </a:rPr>
              <a:t>:</a:t>
            </a:r>
          </a:p>
          <a:p>
            <a:pPr marL="342900" indent="-342900" fontAlgn="base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tr-TR" dirty="0">
                <a:latin typeface="Bahnschrift Condensed" panose="020B0502040204020203" pitchFamily="34" charset="0"/>
              </a:rPr>
              <a:t>password.txt</a:t>
            </a:r>
          </a:p>
          <a:p>
            <a:pPr marL="342900" indent="-342900" fontAlgn="base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tr-TR" dirty="0">
                <a:latin typeface="Bahnschrift Condensed" panose="020B0502040204020203" pitchFamily="34" charset="0"/>
              </a:rPr>
              <a:t>student.txt</a:t>
            </a:r>
          </a:p>
          <a:p>
            <a:pPr marL="342900" indent="-342900" fontAlgn="base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tr-TR" dirty="0">
                <a:latin typeface="Bahnschrift Condensed" panose="020B0502040204020203" pitchFamily="34" charset="0"/>
              </a:rPr>
              <a:t>Booksdata.txt</a:t>
            </a:r>
          </a:p>
          <a:p>
            <a:pPr marL="342900" indent="-342900"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tr-TR" dirty="0">
              <a:latin typeface="Bahnschrift Condensed" panose="020B0502040204020203" pitchFamily="34" charset="0"/>
            </a:endParaRPr>
          </a:p>
        </p:txBody>
      </p:sp>
      <p:pic>
        <p:nvPicPr>
          <p:cNvPr id="7" name="Resim 6"/>
          <p:cNvPicPr/>
          <p:nvPr/>
        </p:nvPicPr>
        <p:blipFill rotWithShape="1">
          <a:blip r:embed="rId2"/>
          <a:srcRect l="31482" t="18577" r="41689" b="72015"/>
          <a:stretch/>
        </p:blipFill>
        <p:spPr bwMode="auto">
          <a:xfrm>
            <a:off x="4150196" y="2348880"/>
            <a:ext cx="3788276" cy="83033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Resim 7"/>
          <p:cNvPicPr/>
          <p:nvPr/>
        </p:nvPicPr>
        <p:blipFill rotWithShape="1">
          <a:blip r:embed="rId3"/>
          <a:srcRect l="15345" t="24457" r="16666" b="27807"/>
          <a:stretch/>
        </p:blipFill>
        <p:spPr bwMode="auto">
          <a:xfrm>
            <a:off x="1413892" y="3639800"/>
            <a:ext cx="9289032" cy="23926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771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/>
    </p:bldLst>
  </p:timing>
</p:sld>
</file>

<file path=ppt/theme/theme1.xml><?xml version="1.0" encoding="utf-8"?>
<a:theme xmlns:a="http://schemas.openxmlformats.org/drawingml/2006/main" name="Teknik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eması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eması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Üçlü devre hatları sunusu (geniş ekran)</Template>
  <TotalTime>116</TotalTime>
  <Words>245</Words>
  <Application>Microsoft Office PowerPoint</Application>
  <PresentationFormat>Özel</PresentationFormat>
  <Paragraphs>50</Paragraphs>
  <Slides>10</Slides>
  <Notes>1</Notes>
  <HiddenSlides>0</HiddenSlides>
  <MMClips>3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4" baseType="lpstr">
      <vt:lpstr>Arial</vt:lpstr>
      <vt:lpstr>Bahnschrift Condensed</vt:lpstr>
      <vt:lpstr>Calibri</vt:lpstr>
      <vt:lpstr>Teknik 16x9</vt:lpstr>
      <vt:lpstr>LIBRARY MANAGEMENT SYSTEM </vt:lpstr>
      <vt:lpstr>SYSTEM’S WORKING PRINCIPLE</vt:lpstr>
      <vt:lpstr>DEMO VIDEO OF THE PROGRAMME</vt:lpstr>
      <vt:lpstr>DEMO VIDEO OF THE PROGRAMME</vt:lpstr>
      <vt:lpstr>DEMO VIDEO OF THE PROGRAMME</vt:lpstr>
      <vt:lpstr>LIBRARIES THAT WE USED IN PROGRAMME</vt:lpstr>
      <vt:lpstr>FUNCTIONS THAT WE USED IN PROGRAMME</vt:lpstr>
      <vt:lpstr>THE MOST IMPORTANT PARTS OF THE CODE</vt:lpstr>
      <vt:lpstr>FILES FOR ENTRIES (fstream)</vt:lpstr>
      <vt:lpstr>Thanks for your patıent and lıstenıng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LIBRARY MANAGEMENT SYSTEM</dc:title>
  <dc:creator>Kaan Çeliktaş</dc:creator>
  <cp:lastModifiedBy>Mert Altuntaş</cp:lastModifiedBy>
  <cp:revision>13</cp:revision>
  <dcterms:created xsi:type="dcterms:W3CDTF">2020-05-19T14:16:13Z</dcterms:created>
  <dcterms:modified xsi:type="dcterms:W3CDTF">2020-05-21T15:22:43Z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